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65" r:id="rId19"/>
    <p:sldId id="267" r:id="rId20"/>
    <p:sldId id="268" r:id="rId21"/>
    <p:sldId id="269" r:id="rId22"/>
    <p:sldId id="270" r:id="rId2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Libre Baskerville" panose="020B0604020202020204" charset="0"/>
      <p:regular r:id="rId29"/>
      <p:bold r:id="rId30"/>
      <p: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9a976f9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9a976f9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c9a976f9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c9a976f9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c9a976f9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c9a976f9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c9a976f9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c9a976f9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9a976f9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9a976f9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75fce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75fce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5fc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5fc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5fc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c9a976f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c9a976f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75fc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75fc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9a976f9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c9a976f9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5fce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5fce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c9a976f9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c9a976f9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c9a976f9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c9a976f9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2038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NEWS AGGREGATOR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889025" y="2773000"/>
            <a:ext cx="5783400" cy="21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SAIMANOJ KUMAR KANKANALA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AKSHAY VADALA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FARAZ SHAIK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CHANDAN AVIRENI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N.SATHWIK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D25C8-B065-4BA2-93EE-5B1403CE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46" y="637125"/>
            <a:ext cx="1295400" cy="1295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To scrape the website, we will use beautifulsoup and requests module. These libraries are the bs4 and requests and modules are used for web crawling.</a:t>
            </a:r>
            <a:endParaRPr sz="2700"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95EA-C271-460C-A239-78D8EBCA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31EC-93A5-4D05-9B97-E3F45377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2EFC8-9D53-4549-B16C-62C85AD6E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BEFEB-67B3-48EB-AB24-C1F91642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766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3563-5C97-49C1-B83F-9389BCBD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700CA-80C9-45D3-A983-61C9EA96C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776E8-3CB5-4CAF-ADED-0D97570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26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2409-A9C3-4F12-8BDB-3D1D848F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AE99-3962-46A8-9D12-9F62CCFDA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71BC7-1DCE-4B2F-827B-60E9340F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4486-7E86-43EA-93F4-19C78547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B3BCC-D5D4-4E3D-9D2F-1D1A914BC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732E4-2BE3-4F84-B796-B4A5100B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0693-B1EA-4575-8263-57110F7C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75D3A-84DE-48AE-B06C-281064A15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5837-C656-42FB-9623-3B322DC7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50BE-BE4C-4F2A-BA72-84260F6E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5068C-5799-4156-83B0-C817EB3F5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2D5AE-443D-4F00-A936-963DE0E0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0" y="670900"/>
            <a:ext cx="8289227" cy="42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Uml Diagram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66875" y="1489825"/>
            <a:ext cx="8289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REQUIREMENTS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1.OPERATING SYSTEM     :  WINDOWS 7 OR ABOVE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2.DATABASE                        :   MYSQL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3.LANGUAGE                       :   PYTHON USING DJANGO,HTML,CSS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4.SOFTWARES                      :   VISUAL STUDIO CODE &amp; PYCHARM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BC3D-1775-41BC-925F-8D46564B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129" y="2248525"/>
            <a:ext cx="1235624" cy="434714"/>
          </a:xfrm>
        </p:spPr>
        <p:txBody>
          <a:bodyPr/>
          <a:lstStyle/>
          <a:p>
            <a:r>
              <a:rPr lang="en-IN" sz="1000" dirty="0">
                <a:solidFill>
                  <a:schemeClr val="tx2">
                    <a:lumMod val="10000"/>
                  </a:schemeClr>
                </a:solidFill>
              </a:rPr>
              <a:t>190330303</a:t>
            </a:r>
            <a:br>
              <a:rPr lang="en-IN" sz="1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IN" sz="1000" dirty="0">
                <a:solidFill>
                  <a:schemeClr val="tx2">
                    <a:lumMod val="10000"/>
                  </a:schemeClr>
                </a:solidFill>
              </a:rPr>
              <a:t>190330159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5370-B66E-4C90-BF44-A6B4F43AC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33"/>
          <a:stretch/>
        </p:blipFill>
        <p:spPr>
          <a:xfrm>
            <a:off x="2813872" y="0"/>
            <a:ext cx="3516257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3341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REQUIREMENTS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1.PROCESSOR                 : INTEL I3 CORE MORE(MINIMUM)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2.PROCESSOR SPEED     : 2.5 GHZ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3.HARD DISK                  : 500GB OR  1TB(RECOMMENDED)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4.RAM                             : 2GB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TO MAKE A USER FRIENDLY AGGREGATOR WITH THE LATEST CONTENT OR INFORMATION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1906575" y="58600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...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949675" y="813650"/>
            <a:ext cx="3916200" cy="3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1.  About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2.Introduction </a:t>
            </a:r>
            <a:endParaRPr sz="140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3. Objectives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4.Scope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5.Concept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6.Libraries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7. Design</a:t>
            </a:r>
            <a:endParaRPr sz="2000"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8. System requirements: 9.Hardware and Software</a:t>
            </a:r>
            <a:endParaRPr sz="140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10.Conclusion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765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AGENDA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38800" y="2194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NEWS AGGREGATOR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238800" y="90557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It is a web application which aggregates data (news articles) from multiple websites. Then presents the data in one location.</a:t>
            </a:r>
            <a:endParaRPr sz="22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News aggregator service is a very important start of the day.</a:t>
            </a:r>
            <a:endParaRPr sz="22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There are various publications and news sites online. They publish their content on multiple platforms. Now, imagine when you open 10-20 news sites every day. The time you waste to gain information. Information gain is everything in today’s world.</a:t>
            </a:r>
            <a:endParaRPr sz="22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4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highlight>
                <a:schemeClr val="dk2"/>
              </a:highlight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25" y="4099900"/>
            <a:ext cx="1576375" cy="104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ibre Baskerville"/>
                <a:ea typeface="Libre Baskerville"/>
                <a:cs typeface="Libre Baskerville"/>
                <a:sym typeface="Libre Baskerville"/>
              </a:rPr>
              <a:t>AIM:</a:t>
            </a:r>
            <a:r>
              <a:rPr lang="en" b="1">
                <a:latin typeface="Libre Baskerville"/>
                <a:ea typeface="Libre Baskerville"/>
                <a:cs typeface="Libre Baskerville"/>
                <a:sym typeface="Libre Baskerville"/>
              </a:rPr>
              <a:t> TO PROVIDE UPDATED CONTENT AND REDUCE                 </a:t>
            </a:r>
            <a:endParaRPr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ibre Baskerville"/>
                <a:ea typeface="Libre Baskerville"/>
                <a:cs typeface="Libre Baskerville"/>
                <a:sym typeface="Libre Baskerville"/>
              </a:rPr>
              <a:t>            SEARCHING TIME TO USER</a:t>
            </a:r>
            <a:endParaRPr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 u="sng">
                <a:latin typeface="Libre Baskerville"/>
                <a:ea typeface="Libre Baskerville"/>
                <a:cs typeface="Libre Baskerville"/>
                <a:sym typeface="Libre Baskerville"/>
              </a:rPr>
              <a:t>PURPOSE OF THE SYSTEM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news aggregator makes this task easier. In a news aggregator, you can select the websites you want to follow. Then the news aggregator collects the articles for you. And, you are just a click away to get information from various websites.</a:t>
            </a:r>
            <a:endParaRPr sz="29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8175"/>
            <a:ext cx="8584100" cy="4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28250" y="193800"/>
            <a:ext cx="8368200" cy="10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highlight>
                  <a:schemeClr val="lt1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Objectives</a:t>
            </a:r>
            <a:endParaRPr sz="2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In computing, a news aggregator, also termed a feed aggregator, feed reader, news reader, RSS reader or simply an aggregator, is client software or a web application that aggregates syndicated web content such as online newspapers, blogs, podcasts, and video blogs (vlogs) in one location for easy viewing.</a:t>
            </a:r>
            <a:r>
              <a:rPr lang="en" sz="33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chemeClr val="dk2"/>
                </a:highlight>
              </a:rPr>
              <a:t>The News Aggregator envisions a system that can automatically tell where a piece of content (i.e. object) on the Web comes from and who is responsible for that content after it has aggregated content. Content aggregation is widely used on the web.</a:t>
            </a:r>
            <a:endParaRPr sz="2600">
              <a:highlight>
                <a:schemeClr val="dk2"/>
              </a:highlight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Concepts</a:t>
            </a:r>
            <a:endParaRPr sz="40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news aggregator is a combination of web crawlers and web applications. Both of these technologies have their implementation in Python. That makes it easier for us.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So, our news aggregator will work in 3 steps: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3375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Georgia"/>
              <a:buAutoNum type="arabicPeriod"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It scrapes the web for the articles. ( we are scraping a related websites)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33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Georgia"/>
              <a:buAutoNum type="arabicPeriod"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Then it stores the article’s images, links, and title.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33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Georgia"/>
              <a:buAutoNum type="arabicPeriod"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stored objects in the database are served to the client. The client gets information in a nice template.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So, that’s how our web app will work.</a:t>
            </a:r>
            <a:endParaRPr sz="16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4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534</Words>
  <Application>Microsoft Office PowerPoint</Application>
  <PresentationFormat>On-screen Show (16:9)</PresentationFormat>
  <Paragraphs>54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Slab</vt:lpstr>
      <vt:lpstr>Times New Roman</vt:lpstr>
      <vt:lpstr>Roboto</vt:lpstr>
      <vt:lpstr>Libre Baskerville</vt:lpstr>
      <vt:lpstr>Georgia</vt:lpstr>
      <vt:lpstr>Arial</vt:lpstr>
      <vt:lpstr>Marina</vt:lpstr>
      <vt:lpstr>NEWS AGGREGATOR</vt:lpstr>
      <vt:lpstr>190330303 190330159</vt:lpstr>
      <vt:lpstr>AGENDA</vt:lpstr>
      <vt:lpstr>WHAT IS NEWS AGGREGATOR</vt:lpstr>
      <vt:lpstr>INTRODUCTION</vt:lpstr>
      <vt:lpstr>PowerPoint Presentation</vt:lpstr>
      <vt:lpstr>Objectives </vt:lpstr>
      <vt:lpstr>SCOPE</vt:lpstr>
      <vt:lpstr>Concepts</vt:lpstr>
      <vt:lpstr>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Diagram</vt:lpstr>
      <vt:lpstr>SYSTEM REQUIREMENTS</vt:lpstr>
      <vt:lpstr>HARDWARE REQUIREMENTS</vt:lpstr>
      <vt:lpstr>CONCLUSION</vt:lpstr>
      <vt:lpstr>THANK YOU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AGGREGATOR</dc:title>
  <cp:lastModifiedBy>Sai manoj kumar k</cp:lastModifiedBy>
  <cp:revision>13</cp:revision>
  <dcterms:modified xsi:type="dcterms:W3CDTF">2021-04-14T10:46:28Z</dcterms:modified>
</cp:coreProperties>
</file>